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5580063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98" d="100"/>
          <a:sy n="98" d="100"/>
        </p:scale>
        <p:origin x="30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05" y="1325531"/>
            <a:ext cx="4743054" cy="2819800"/>
          </a:xfrm>
        </p:spPr>
        <p:txBody>
          <a:bodyPr anchor="b"/>
          <a:lstStyle>
            <a:lvl1pPr algn="ctr"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08" y="4254073"/>
            <a:ext cx="4185047" cy="1955486"/>
          </a:xfrm>
        </p:spPr>
        <p:txBody>
          <a:bodyPr/>
          <a:lstStyle>
            <a:lvl1pPr marL="0" indent="0" algn="ctr">
              <a:buNone/>
              <a:defRPr sz="1464"/>
            </a:lvl1pPr>
            <a:lvl2pPr marL="278983" indent="0" algn="ctr">
              <a:buNone/>
              <a:defRPr sz="1220"/>
            </a:lvl2pPr>
            <a:lvl3pPr marL="557967" indent="0" algn="ctr">
              <a:buNone/>
              <a:defRPr sz="1098"/>
            </a:lvl3pPr>
            <a:lvl4pPr marL="836950" indent="0" algn="ctr">
              <a:buNone/>
              <a:defRPr sz="976"/>
            </a:lvl4pPr>
            <a:lvl5pPr marL="1115934" indent="0" algn="ctr">
              <a:buNone/>
              <a:defRPr sz="976"/>
            </a:lvl5pPr>
            <a:lvl6pPr marL="1394917" indent="0" algn="ctr">
              <a:buNone/>
              <a:defRPr sz="976"/>
            </a:lvl6pPr>
            <a:lvl7pPr marL="1673901" indent="0" algn="ctr">
              <a:buNone/>
              <a:defRPr sz="976"/>
            </a:lvl7pPr>
            <a:lvl8pPr marL="1952884" indent="0" algn="ctr">
              <a:buNone/>
              <a:defRPr sz="976"/>
            </a:lvl8pPr>
            <a:lvl9pPr marL="2231868" indent="0" algn="ctr">
              <a:buNone/>
              <a:defRPr sz="9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36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93233" y="431220"/>
            <a:ext cx="1203201" cy="686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630" y="431220"/>
            <a:ext cx="3539852" cy="686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3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1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4" y="2019234"/>
            <a:ext cx="4812804" cy="3369135"/>
          </a:xfrm>
        </p:spPr>
        <p:txBody>
          <a:bodyPr anchor="b"/>
          <a:lstStyle>
            <a:lvl1pPr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24" y="5420242"/>
            <a:ext cx="4812804" cy="1771749"/>
          </a:xfrm>
        </p:spPr>
        <p:txBody>
          <a:bodyPr/>
          <a:lstStyle>
            <a:lvl1pPr marL="0" indent="0">
              <a:buNone/>
              <a:defRPr sz="1464">
                <a:solidFill>
                  <a:schemeClr val="tx1"/>
                </a:solidFill>
              </a:defRPr>
            </a:lvl1pPr>
            <a:lvl2pPr marL="278983" indent="0">
              <a:buNone/>
              <a:defRPr sz="1220">
                <a:solidFill>
                  <a:schemeClr val="tx1">
                    <a:tint val="75000"/>
                  </a:schemeClr>
                </a:solidFill>
              </a:defRPr>
            </a:lvl2pPr>
            <a:lvl3pPr marL="557967" indent="0">
              <a:buNone/>
              <a:defRPr sz="1098">
                <a:solidFill>
                  <a:schemeClr val="tx1">
                    <a:tint val="75000"/>
                  </a:schemeClr>
                </a:solidFill>
              </a:defRPr>
            </a:lvl3pPr>
            <a:lvl4pPr marL="836950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4pPr>
            <a:lvl5pPr marL="111593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5pPr>
            <a:lvl6pPr marL="1394917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6pPr>
            <a:lvl7pPr marL="1673901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7pPr>
            <a:lvl8pPr marL="195288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8pPr>
            <a:lvl9pPr marL="2231868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6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29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4907" y="2156097"/>
            <a:ext cx="2371527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7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431221"/>
            <a:ext cx="4812804" cy="1565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57" y="1985485"/>
            <a:ext cx="2360628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57" y="2958540"/>
            <a:ext cx="2360628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4907" y="1985485"/>
            <a:ext cx="2372254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24907" y="2958540"/>
            <a:ext cx="2372254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25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40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1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254" y="1166169"/>
            <a:ext cx="2824907" cy="5755841"/>
          </a:xfrm>
        </p:spPr>
        <p:txBody>
          <a:bodyPr/>
          <a:lstStyle>
            <a:lvl1pPr>
              <a:defRPr sz="1953"/>
            </a:lvl1pPr>
            <a:lvl2pPr>
              <a:defRPr sz="1709"/>
            </a:lvl2pPr>
            <a:lvl3pPr>
              <a:defRPr sz="1464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43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2254" y="1166169"/>
            <a:ext cx="2824907" cy="5755841"/>
          </a:xfrm>
        </p:spPr>
        <p:txBody>
          <a:bodyPr anchor="t"/>
          <a:lstStyle>
            <a:lvl1pPr marL="0" indent="0">
              <a:buNone/>
              <a:defRPr sz="1953"/>
            </a:lvl1pPr>
            <a:lvl2pPr marL="278983" indent="0">
              <a:buNone/>
              <a:defRPr sz="1709"/>
            </a:lvl2pPr>
            <a:lvl3pPr marL="557967" indent="0">
              <a:buNone/>
              <a:defRPr sz="1464"/>
            </a:lvl3pPr>
            <a:lvl4pPr marL="836950" indent="0">
              <a:buNone/>
              <a:defRPr sz="1220"/>
            </a:lvl4pPr>
            <a:lvl5pPr marL="1115934" indent="0">
              <a:buNone/>
              <a:defRPr sz="1220"/>
            </a:lvl5pPr>
            <a:lvl6pPr marL="1394917" indent="0">
              <a:buNone/>
              <a:defRPr sz="1220"/>
            </a:lvl6pPr>
            <a:lvl7pPr marL="1673901" indent="0">
              <a:buNone/>
              <a:defRPr sz="1220"/>
            </a:lvl7pPr>
            <a:lvl8pPr marL="1952884" indent="0">
              <a:buNone/>
              <a:defRPr sz="1220"/>
            </a:lvl8pPr>
            <a:lvl9pPr marL="2231868" indent="0">
              <a:buNone/>
              <a:defRPr sz="12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95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0" y="431221"/>
            <a:ext cx="4812804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630" y="2156097"/>
            <a:ext cx="4812804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629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8396" y="7506969"/>
            <a:ext cx="1883271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920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57967" rtl="0" eaLnBrk="1" latinLnBrk="0" hangingPunct="1">
        <a:lnSpc>
          <a:spcPct val="90000"/>
        </a:lnSpc>
        <a:spcBef>
          <a:spcPct val="0"/>
        </a:spcBef>
        <a:buNone/>
        <a:defRPr sz="26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92" indent="-139492" algn="l" defTabSz="557967" rtl="0" eaLnBrk="1" latinLnBrk="0" hangingPunct="1">
        <a:lnSpc>
          <a:spcPct val="90000"/>
        </a:lnSpc>
        <a:spcBef>
          <a:spcPts val="610"/>
        </a:spcBef>
        <a:buFont typeface="Arial" panose="020B0604020202020204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1pPr>
      <a:lvl2pPr marL="41847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6974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7644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25542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53440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81339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2092376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3713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1pPr>
      <a:lvl2pPr marL="278983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2pPr>
      <a:lvl3pPr marL="55796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3pPr>
      <a:lvl4pPr marL="83695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11593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39491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673901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195288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231868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00699C4-8E69-4FFE-8F5B-D3ECBD27AD16}"/>
              </a:ext>
            </a:extLst>
          </p:cNvPr>
          <p:cNvSpPr txBox="1"/>
          <p:nvPr/>
        </p:nvSpPr>
        <p:spPr>
          <a:xfrm rot="16200000">
            <a:off x="-832525" y="4764375"/>
            <a:ext cx="2029567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10 mm /12h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15B899-C7CD-4C6F-9C34-9AF9F7523257}"/>
              </a:ext>
            </a:extLst>
          </p:cNvPr>
          <p:cNvSpPr txBox="1"/>
          <p:nvPr/>
        </p:nvSpPr>
        <p:spPr>
          <a:xfrm rot="16200000">
            <a:off x="-34374" y="4184344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8F8201-7C43-4FCE-8170-417B673726A7}"/>
              </a:ext>
            </a:extLst>
          </p:cNvPr>
          <p:cNvSpPr txBox="1"/>
          <p:nvPr/>
        </p:nvSpPr>
        <p:spPr>
          <a:xfrm>
            <a:off x="646348" y="3641870"/>
            <a:ext cx="1429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94878B-3F82-46E4-9D42-455D7DF9B11E}"/>
              </a:ext>
            </a:extLst>
          </p:cNvPr>
          <p:cNvSpPr txBox="1"/>
          <p:nvPr/>
        </p:nvSpPr>
        <p:spPr>
          <a:xfrm>
            <a:off x="2106468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908799-3939-46F6-8F7F-0CA6B690F133}"/>
              </a:ext>
            </a:extLst>
          </p:cNvPr>
          <p:cNvSpPr/>
          <p:nvPr/>
        </p:nvSpPr>
        <p:spPr>
          <a:xfrm>
            <a:off x="3572113" y="3852480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39E48B-D0B4-4C71-869D-2CB5E1144D87}"/>
              </a:ext>
            </a:extLst>
          </p:cNvPr>
          <p:cNvSpPr txBox="1"/>
          <p:nvPr/>
        </p:nvSpPr>
        <p:spPr>
          <a:xfrm>
            <a:off x="3562033" y="3641870"/>
            <a:ext cx="1429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AROME (2.5km, OMSZ)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A10AE4-1258-41DD-B7FD-2CE43E4986CA}"/>
              </a:ext>
            </a:extLst>
          </p:cNvPr>
          <p:cNvGrpSpPr/>
          <p:nvPr/>
        </p:nvGrpSpPr>
        <p:grpSpPr>
          <a:xfrm>
            <a:off x="5019260" y="4266808"/>
            <a:ext cx="498342" cy="3332258"/>
            <a:chOff x="4848742" y="1114235"/>
            <a:chExt cx="498342" cy="3241809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1FBDA355-D56B-4C3F-B35A-A67DCBF66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6973" t="19584" r="4390" b="4720"/>
            <a:stretch/>
          </p:blipFill>
          <p:spPr>
            <a:xfrm>
              <a:off x="4848742" y="1269999"/>
              <a:ext cx="498342" cy="308604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7A5109-4CF7-4808-95C3-CB311605D4B9}"/>
                </a:ext>
              </a:extLst>
            </p:cNvPr>
            <p:cNvSpPr txBox="1"/>
            <p:nvPr/>
          </p:nvSpPr>
          <p:spPr>
            <a:xfrm>
              <a:off x="4858821" y="1114235"/>
              <a:ext cx="488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[%]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C5DFB10-1743-4E4A-A2EB-95C2E4D06CFB}"/>
              </a:ext>
            </a:extLst>
          </p:cNvPr>
          <p:cNvSpPr txBox="1"/>
          <p:nvPr/>
        </p:nvSpPr>
        <p:spPr>
          <a:xfrm rot="16200000">
            <a:off x="-34374" y="5216235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0DE60A-1F19-4A57-B8B6-5085FC0F82C0}"/>
              </a:ext>
            </a:extLst>
          </p:cNvPr>
          <p:cNvSpPr txBox="1"/>
          <p:nvPr/>
        </p:nvSpPr>
        <p:spPr>
          <a:xfrm rot="16200000">
            <a:off x="-34374" y="6311131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2018/06/10 00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B5ADE680-ECA3-4320-9913-5AD86639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646349" y="7010932"/>
            <a:ext cx="1440000" cy="100273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6AEA5B7-516A-4DC8-922F-77B4176D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646349" y="5979041"/>
            <a:ext cx="1440000" cy="1002734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2798D5A-F76F-46BF-8FF7-CE4C61BF7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2106468" y="7010933"/>
            <a:ext cx="1440000" cy="100273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95FE8D2-7DE7-405E-8D57-D8CCF0AB69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2106468" y="5979042"/>
            <a:ext cx="1440000" cy="100273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0AA7886-4647-443F-B5AA-D3444B0DCCE2}"/>
              </a:ext>
            </a:extLst>
          </p:cNvPr>
          <p:cNvSpPr txBox="1"/>
          <p:nvPr/>
        </p:nvSpPr>
        <p:spPr>
          <a:xfrm rot="16200000">
            <a:off x="-34374" y="7343022"/>
            <a:ext cx="100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2018/06/08 00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0820E80-B2A8-493E-BADE-D84048068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646348" y="4884281"/>
            <a:ext cx="1440000" cy="1002733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C680A9F5-4FC8-4075-9707-7B50A52054F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636269" y="3849003"/>
            <a:ext cx="1440000" cy="1002733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6B70472-0E03-464A-BA49-BFF52D6D18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2106468" y="4884146"/>
            <a:ext cx="1440000" cy="1002733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6CB5BCF-8D26-4792-952D-55AEE0D238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2106468" y="3849002"/>
            <a:ext cx="1440000" cy="1002733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37697B32-2EBB-41F4-83DD-C5F7D6E741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84" t="19584" r="15843" b="4939"/>
          <a:stretch/>
        </p:blipFill>
        <p:spPr>
          <a:xfrm>
            <a:off x="636269" y="521302"/>
            <a:ext cx="4355684" cy="302193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6E97304-6415-4694-9EFB-3EC3B78F920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165" t="12410" r="17901" b="80631"/>
          <a:stretch/>
        </p:blipFill>
        <p:spPr>
          <a:xfrm>
            <a:off x="1027906" y="258704"/>
            <a:ext cx="3587044" cy="24522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030641C-E8F2-4CF4-B77B-730A4EC0A2D6}"/>
              </a:ext>
            </a:extLst>
          </p:cNvPr>
          <p:cNvSpPr txBox="1"/>
          <p:nvPr/>
        </p:nvSpPr>
        <p:spPr>
          <a:xfrm>
            <a:off x="1027906" y="84224"/>
            <a:ext cx="3587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3493F4-D86A-4360-81A7-4283C4022859}"/>
              </a:ext>
            </a:extLst>
          </p:cNvPr>
          <p:cNvSpPr txBox="1"/>
          <p:nvPr/>
        </p:nvSpPr>
        <p:spPr>
          <a:xfrm>
            <a:off x="1427687" y="621441"/>
            <a:ext cx="129716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2018/06/11 0 UTC to 2018/06/11 12 UTC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0849678-0F04-48E2-9B41-205697DF1C96}"/>
              </a:ext>
            </a:extLst>
          </p:cNvPr>
          <p:cNvSpPr/>
          <p:nvPr/>
        </p:nvSpPr>
        <p:spPr>
          <a:xfrm>
            <a:off x="3409113" y="1093217"/>
            <a:ext cx="108000" cy="108000"/>
          </a:xfrm>
          <a:prstGeom prst="ellipse">
            <a:avLst/>
          </a:prstGeom>
          <a:solidFill>
            <a:srgbClr val="E047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037E7D-A833-44C9-9E5F-7266D1F398A7}"/>
              </a:ext>
            </a:extLst>
          </p:cNvPr>
          <p:cNvSpPr txBox="1"/>
          <p:nvPr/>
        </p:nvSpPr>
        <p:spPr>
          <a:xfrm rot="16200000">
            <a:off x="-833557" y="6884791"/>
            <a:ext cx="2026942" cy="215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Probabilities of not exceeding 30 mm /12h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CF0411-1DB7-404F-984A-85B24BAEDE42}"/>
              </a:ext>
            </a:extLst>
          </p:cNvPr>
          <p:cNvSpPr/>
          <p:nvPr/>
        </p:nvSpPr>
        <p:spPr>
          <a:xfrm>
            <a:off x="3572113" y="4887622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6D580-FE63-4256-B586-424FEB4DCE2A}"/>
              </a:ext>
            </a:extLst>
          </p:cNvPr>
          <p:cNvSpPr/>
          <p:nvPr/>
        </p:nvSpPr>
        <p:spPr>
          <a:xfrm>
            <a:off x="3566587" y="5982518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Would be nice to have.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760638-180C-4FF4-8397-5ADD24333C5C}"/>
              </a:ext>
            </a:extLst>
          </p:cNvPr>
          <p:cNvSpPr/>
          <p:nvPr/>
        </p:nvSpPr>
        <p:spPr>
          <a:xfrm>
            <a:off x="3572113" y="7014409"/>
            <a:ext cx="1429920" cy="9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Lead time not available for AROME.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81EE98-D6A5-4DEC-9966-C89FE6EDF9DC}"/>
              </a:ext>
            </a:extLst>
          </p:cNvPr>
          <p:cNvGrpSpPr/>
          <p:nvPr/>
        </p:nvGrpSpPr>
        <p:grpSpPr>
          <a:xfrm>
            <a:off x="805717" y="3157398"/>
            <a:ext cx="222189" cy="250061"/>
            <a:chOff x="691402" y="4536138"/>
            <a:chExt cx="222189" cy="250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42C909-AB9F-4111-B2E5-9DBAB0A1CB46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20D580-A0F7-473F-8DB3-10123E8ACE9D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1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B3FD25-83F8-4F3B-A722-BECD492E108C}"/>
              </a:ext>
            </a:extLst>
          </p:cNvPr>
          <p:cNvGrpSpPr/>
          <p:nvPr/>
        </p:nvGrpSpPr>
        <p:grpSpPr>
          <a:xfrm>
            <a:off x="691528" y="4522942"/>
            <a:ext cx="222189" cy="276999"/>
            <a:chOff x="691402" y="4536138"/>
            <a:chExt cx="222189" cy="276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A4826A-826C-4C15-B23D-02EB7A3D125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C8C672-1F82-4CF4-9C37-D1B0534811A7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928CF5-D29E-4885-898C-D18F9066F4DE}"/>
              </a:ext>
            </a:extLst>
          </p:cNvPr>
          <p:cNvGrpSpPr/>
          <p:nvPr/>
        </p:nvGrpSpPr>
        <p:grpSpPr>
          <a:xfrm>
            <a:off x="2158955" y="4517551"/>
            <a:ext cx="222189" cy="276999"/>
            <a:chOff x="691402" y="4536138"/>
            <a:chExt cx="222189" cy="276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F79FF8-662C-4F67-A90B-3503B8DB5B27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4DA959-BD85-44AF-B65B-764E49B3D567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f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30426B-00D4-42C9-B3F1-1C2B10FEE9F4}"/>
              </a:ext>
            </a:extLst>
          </p:cNvPr>
          <p:cNvGrpSpPr/>
          <p:nvPr/>
        </p:nvGrpSpPr>
        <p:grpSpPr>
          <a:xfrm>
            <a:off x="694622" y="5553546"/>
            <a:ext cx="222189" cy="276999"/>
            <a:chOff x="691402" y="4536138"/>
            <a:chExt cx="222189" cy="27699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3AF8B6-05C9-4E0E-8F96-21B04CD5820E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E9806-9E69-4142-80BB-E6FAEE5CA03C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c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2A962A-B174-4FFA-AE58-F7EF2BF19B2B}"/>
              </a:ext>
            </a:extLst>
          </p:cNvPr>
          <p:cNvGrpSpPr/>
          <p:nvPr/>
        </p:nvGrpSpPr>
        <p:grpSpPr>
          <a:xfrm>
            <a:off x="2162049" y="5548155"/>
            <a:ext cx="222189" cy="276999"/>
            <a:chOff x="691402" y="4536138"/>
            <a:chExt cx="222189" cy="276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4DF654-E967-453E-8F4C-5EBA6813276D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056EA7-7C92-42D3-99DA-17797911B17E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7738BE-8EA9-4FA4-8E34-FB89E3F87F89}"/>
              </a:ext>
            </a:extLst>
          </p:cNvPr>
          <p:cNvGrpSpPr/>
          <p:nvPr/>
        </p:nvGrpSpPr>
        <p:grpSpPr>
          <a:xfrm>
            <a:off x="685339" y="6663785"/>
            <a:ext cx="222189" cy="276999"/>
            <a:chOff x="691402" y="4536138"/>
            <a:chExt cx="222189" cy="2769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189C506-5AC3-4D5A-AA9B-C5A546B6BC4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4D3B18-0719-4F92-891F-8629100287AD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6649E2-8532-4FC4-A9EE-DE766679823B}"/>
              </a:ext>
            </a:extLst>
          </p:cNvPr>
          <p:cNvGrpSpPr/>
          <p:nvPr/>
        </p:nvGrpSpPr>
        <p:grpSpPr>
          <a:xfrm>
            <a:off x="2152766" y="6658394"/>
            <a:ext cx="222189" cy="276999"/>
            <a:chOff x="691402" y="4536138"/>
            <a:chExt cx="222189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67BA85E-44B6-4BC8-8F9E-2701D0622B6E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526C43-4F77-4C31-A685-B9ECC4FA1FA1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F63AA-CB36-4BCC-AB5C-8F4FA2AD1DAE}"/>
              </a:ext>
            </a:extLst>
          </p:cNvPr>
          <p:cNvGrpSpPr/>
          <p:nvPr/>
        </p:nvGrpSpPr>
        <p:grpSpPr>
          <a:xfrm>
            <a:off x="688433" y="7694389"/>
            <a:ext cx="222189" cy="276999"/>
            <a:chOff x="691402" y="4536138"/>
            <a:chExt cx="222189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A1E0D15-3296-4063-9B12-4652D7C3943A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84CB30-D915-4898-9F1A-0D15597AA105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256971-0BAA-4EE8-98F1-A96F81BD73D9}"/>
              </a:ext>
            </a:extLst>
          </p:cNvPr>
          <p:cNvGrpSpPr/>
          <p:nvPr/>
        </p:nvGrpSpPr>
        <p:grpSpPr>
          <a:xfrm>
            <a:off x="2155860" y="7688998"/>
            <a:ext cx="222189" cy="276999"/>
            <a:chOff x="691402" y="4536138"/>
            <a:chExt cx="222189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216BF-9925-483B-884C-BDC8D3C5575A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8DC499-D2D5-4064-B15F-741ECA726F85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55233-BF17-4293-98BA-D783BCFD0AFE}"/>
              </a:ext>
            </a:extLst>
          </p:cNvPr>
          <p:cNvGrpSpPr/>
          <p:nvPr/>
        </p:nvGrpSpPr>
        <p:grpSpPr>
          <a:xfrm>
            <a:off x="3627533" y="4517038"/>
            <a:ext cx="222189" cy="276999"/>
            <a:chOff x="691402" y="4536138"/>
            <a:chExt cx="222189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2292C9A-A1F8-47DE-8EEB-0C2E3E1FF1F2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E162B6-1AE1-46B2-BCB7-0116BBF70E98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j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5D4120-5F80-4BF0-BC85-F944D1074FA0}"/>
              </a:ext>
            </a:extLst>
          </p:cNvPr>
          <p:cNvGrpSpPr/>
          <p:nvPr/>
        </p:nvGrpSpPr>
        <p:grpSpPr>
          <a:xfrm>
            <a:off x="3621344" y="6657881"/>
            <a:ext cx="222189" cy="276999"/>
            <a:chOff x="691402" y="4536138"/>
            <a:chExt cx="222189" cy="27699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D8D92A-E641-4671-9B05-8803A49894F0}"/>
                </a:ext>
              </a:extLst>
            </p:cNvPr>
            <p:cNvSpPr/>
            <p:nvPr/>
          </p:nvSpPr>
          <p:spPr>
            <a:xfrm>
              <a:off x="691402" y="4570199"/>
              <a:ext cx="21600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D2587D7-AFC1-4FD7-B15C-710066CC22FA}"/>
                </a:ext>
              </a:extLst>
            </p:cNvPr>
            <p:cNvSpPr txBox="1"/>
            <p:nvPr/>
          </p:nvSpPr>
          <p:spPr>
            <a:xfrm>
              <a:off x="697591" y="4536138"/>
              <a:ext cx="216000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</TotalTime>
  <Words>132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37</cp:revision>
  <dcterms:created xsi:type="dcterms:W3CDTF">2021-03-21T15:04:21Z</dcterms:created>
  <dcterms:modified xsi:type="dcterms:W3CDTF">2021-03-22T14:53:43Z</dcterms:modified>
</cp:coreProperties>
</file>